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notesSlide6.xml" ContentType="application/vnd.openxmlformats-officedocument.presentationml.notesSlide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2.png" ContentType="image/png"/>
  <Override PartName="/ppt/media/image14.png" ContentType="image/png"/>
  <Override PartName="/ppt/media/image10.jpeg" ContentType="image/jpeg"/>
  <Override PartName="/ppt/media/image3.png" ContentType="image/png"/>
  <Override PartName="/ppt/media/image11.png" ContentType="image/png"/>
  <Override PartName="/ppt/media/image1.jpeg" ContentType="image/jpeg"/>
  <Override PartName="/ppt/media/image4.jpeg" ContentType="image/jpeg"/>
  <Override PartName="/ppt/media/image6.png" ContentType="image/png"/>
  <Override PartName="/ppt/media/image5.png" ContentType="image/png"/>
  <Override PartName="/ppt/media/image2.png" ContentType="image/png"/>
  <Override PartName="/ppt/media/image7.jpeg" ContentType="image/jpeg"/>
  <Override PartName="/ppt/media/image8.png" ContentType="image/png"/>
  <Override PartName="/ppt/media/image13.jpeg" ContentType="image/jpe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DCEC2BA-984C-45ED-8669-88F1E4C491F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DF49F30-4493-4EBC-9DD6-3967FE0EB66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48920" y="1655640"/>
            <a:ext cx="8245800" cy="137412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</a:t>
            </a: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5/20/18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873D607-8809-4FEB-A8BC-90D2D340C8D2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448920" y="281160"/>
            <a:ext cx="8245800" cy="7632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8920" y="1350000"/>
            <a:ext cx="8245800" cy="351180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5/20/18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8F0CBD8-BD41-482A-8309-6B60E599D5C1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title"/>
          </p:nvPr>
        </p:nvSpPr>
        <p:spPr>
          <a:xfrm>
            <a:off x="2433960" y="128520"/>
            <a:ext cx="6260400" cy="7250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2433960" y="1044720"/>
            <a:ext cx="6260400" cy="35107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5/20/18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A1427CB-6F14-4E6B-9BA9-1BAF88961D1A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title"/>
          </p:nvPr>
        </p:nvSpPr>
        <p:spPr>
          <a:xfrm>
            <a:off x="525240" y="281160"/>
            <a:ext cx="8093160" cy="7632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36760" y="1502640"/>
            <a:ext cx="4039920" cy="479520"/>
          </a:xfrm>
          <a:prstGeom prst="rect">
            <a:avLst/>
          </a:prstGeom>
        </p:spPr>
        <p:txBody>
          <a:bodyPr anchor="b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36760" y="1975320"/>
            <a:ext cx="4039920" cy="22759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 algn="ctr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 algn="ctr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 algn="ctr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0" y="1502640"/>
            <a:ext cx="4041360" cy="479520"/>
          </a:xfrm>
          <a:prstGeom prst="rect">
            <a:avLst/>
          </a:prstGeom>
        </p:spPr>
        <p:txBody>
          <a:bodyPr anchor="b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572000" y="1975320"/>
            <a:ext cx="4041360" cy="22759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 algn="ctr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 algn="ctr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 algn="ctr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5/20/18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8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PlaceHolder 9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AFF71FB-9B4E-4845-95E6-4F875F798517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-9000" y="5213880"/>
            <a:ext cx="83894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dt"/>
          </p:nvPr>
        </p:nvSpPr>
        <p:spPr>
          <a:xfrm>
            <a:off x="457200" y="476712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5/20/18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ftr"/>
          </p:nvPr>
        </p:nvSpPr>
        <p:spPr>
          <a:xfrm>
            <a:off x="3124080" y="4767120"/>
            <a:ext cx="2895120" cy="27360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sldNum"/>
          </p:nvPr>
        </p:nvSpPr>
        <p:spPr>
          <a:xfrm>
            <a:off x="6553080" y="476712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EE5908C-8822-464B-A88E-A8AD71AD6707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448920" y="1655640"/>
            <a:ext cx="8245800" cy="13741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FPGA mining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5212080" y="3474720"/>
            <a:ext cx="5029200" cy="58464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TextShape 3"/>
          <p:cNvSpPr txBox="1"/>
          <p:nvPr/>
        </p:nvSpPr>
        <p:spPr>
          <a:xfrm>
            <a:off x="4846320" y="3291840"/>
            <a:ext cx="5029200" cy="1452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Student: Ovidiu Panait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III, CTI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Coordonator: Prof. dr. ing. Ioan Susnea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2433960" y="128520"/>
            <a:ext cx="6260400" cy="725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Bitcoin – algoritm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2468880" y="1152720"/>
            <a:ext cx="6260400" cy="351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-crypto-moneda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bazata pe algoritmul criptografic SHA256: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2572560" y="1463040"/>
            <a:ext cx="6205680" cy="1920240"/>
          </a:xfrm>
          <a:prstGeom prst="rect">
            <a:avLst/>
          </a:prstGeom>
          <a:ln>
            <a:noFill/>
          </a:ln>
        </p:spPr>
      </p:pic>
      <p:sp>
        <p:nvSpPr>
          <p:cNvPr id="214" name="TextShape 3"/>
          <p:cNvSpPr txBox="1"/>
          <p:nvPr/>
        </p:nvSpPr>
        <p:spPr>
          <a:xfrm>
            <a:off x="2560320" y="3367440"/>
            <a:ext cx="5943600" cy="1478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Version = Block version number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HashPrevBlock = 256-bit hash of the previous block header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HashMerkleRoot =256-bit hash based on all of the transactions in the block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Time = Current timestamp as seconds since 1970-01-01T00:00 UTC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Bits = Current target in compact format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Nonce = 32-bit number (starts at 0)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TextShape 4"/>
          <p:cNvSpPr txBox="1"/>
          <p:nvPr/>
        </p:nvSpPr>
        <p:spPr>
          <a:xfrm>
            <a:off x="4161240" y="4846320"/>
            <a:ext cx="50742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https://en.bitcoin.it/wiki/Block_hashing_algorithm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2433960" y="128520"/>
            <a:ext cx="6260400" cy="725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ce FPGA?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2426400" y="1061280"/>
            <a:ext cx="6260400" cy="351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minatul pe CPU, chiar si cele high-end, produce rezultate de ordinul Khash/s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FPGA-urile low-end pot atinge performante de ordinul Mhash/s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2926080" y="2270520"/>
            <a:ext cx="4846320" cy="272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2433960" y="128520"/>
            <a:ext cx="6260400" cy="725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Implementare miner - schema bloc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3383280" y="1005840"/>
            <a:ext cx="3936600" cy="408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4817880" y="822960"/>
            <a:ext cx="3465000" cy="3618000"/>
          </a:xfrm>
          <a:prstGeom prst="rect">
            <a:avLst/>
          </a:prstGeom>
          <a:ln>
            <a:noFill/>
          </a:ln>
        </p:spPr>
      </p:pic>
      <p:sp>
        <p:nvSpPr>
          <p:cNvPr id="222" name="TextShape 1"/>
          <p:cNvSpPr txBox="1"/>
          <p:nvPr/>
        </p:nvSpPr>
        <p:spPr>
          <a:xfrm>
            <a:off x="548640" y="2141280"/>
            <a:ext cx="3931920" cy="1882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Altera DE10-Lite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Hashrate: 3 Mh/s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module SHA256 in paralel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 MHz clock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182880" y="3291840"/>
            <a:ext cx="38404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TextShape 3"/>
          <p:cNvSpPr txBox="1"/>
          <p:nvPr/>
        </p:nvSpPr>
        <p:spPr>
          <a:xfrm>
            <a:off x="3432240" y="91440"/>
            <a:ext cx="6260400" cy="725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</a:t>
            </a:r>
            <a:r>
              <a:rPr b="0" lang="en-US" sz="3600" spc="-1" strike="noStrike">
                <a:solidFill>
                  <a:srgbClr val="110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Rezultate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5" name="TextShape 4"/>
          <p:cNvSpPr txBox="1"/>
          <p:nvPr/>
        </p:nvSpPr>
        <p:spPr>
          <a:xfrm>
            <a:off x="274320" y="4023360"/>
            <a:ext cx="4846320" cy="45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 code: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https://github.com/ovpanait/FPGA/tree/master/Verilog/miner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Application>LibreOffice/5.1.6.2$Linux_X86_64 LibreOffice_project/10m0$Build-2</Application>
  <Words>51</Words>
  <Paragraphs>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2017-08-01T15:40:51Z</dcterms:created>
  <dc:creator/>
  <dc:description/>
  <dc:language>en-US</dc:language>
  <cp:lastModifiedBy/>
  <dcterms:modified xsi:type="dcterms:W3CDTF">2018-05-20T18:18:06Z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